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defaultTextStyle>
    <a:lvl1pPr>
      <a:defRPr sz="1200">
        <a:latin typeface="Gill Sans"/>
        <a:ea typeface="Gill Sans"/>
        <a:cs typeface="Gill Sans"/>
        <a:sym typeface="Gill Sans"/>
      </a:defRPr>
    </a:lvl1pPr>
    <a:lvl2pPr indent="457200">
      <a:defRPr sz="1200">
        <a:latin typeface="Gill Sans"/>
        <a:ea typeface="Gill Sans"/>
        <a:cs typeface="Gill Sans"/>
        <a:sym typeface="Gill Sans"/>
      </a:defRPr>
    </a:lvl2pPr>
    <a:lvl3pPr indent="914400">
      <a:defRPr sz="1200">
        <a:latin typeface="Gill Sans"/>
        <a:ea typeface="Gill Sans"/>
        <a:cs typeface="Gill Sans"/>
        <a:sym typeface="Gill Sans"/>
      </a:defRPr>
    </a:lvl3pPr>
    <a:lvl4pPr indent="1371600">
      <a:defRPr sz="1200">
        <a:latin typeface="Gill Sans"/>
        <a:ea typeface="Gill Sans"/>
        <a:cs typeface="Gill Sans"/>
        <a:sym typeface="Gill Sans"/>
      </a:defRPr>
    </a:lvl4pPr>
    <a:lvl5pPr indent="1828800">
      <a:defRPr sz="1200">
        <a:latin typeface="Gill Sans"/>
        <a:ea typeface="Gill Sans"/>
        <a:cs typeface="Gill Sans"/>
        <a:sym typeface="Gill Sans"/>
      </a:defRPr>
    </a:lvl5pPr>
    <a:lvl6pPr>
      <a:defRPr sz="1200">
        <a:latin typeface="Gill Sans"/>
        <a:ea typeface="Gill Sans"/>
        <a:cs typeface="Gill Sans"/>
        <a:sym typeface="Gill Sans"/>
      </a:defRPr>
    </a:lvl6pPr>
    <a:lvl7pPr>
      <a:defRPr sz="1200">
        <a:latin typeface="Gill Sans"/>
        <a:ea typeface="Gill Sans"/>
        <a:cs typeface="Gill Sans"/>
        <a:sym typeface="Gill Sans"/>
      </a:defRPr>
    </a:lvl7pPr>
    <a:lvl8pPr>
      <a:defRPr sz="1200">
        <a:latin typeface="Gill Sans"/>
        <a:ea typeface="Gill Sans"/>
        <a:cs typeface="Gill Sans"/>
        <a:sym typeface="Gill Sans"/>
      </a:defRPr>
    </a:lvl8pPr>
    <a:lvl9pPr>
      <a:defRPr sz="1200">
        <a:latin typeface="Gill Sans"/>
        <a:ea typeface="Gill Sans"/>
        <a:cs typeface="Gill Sans"/>
        <a:sym typeface="Gill San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7F3F4"/>
          </a:solidFill>
        </a:fill>
      </a:tcStyle>
    </a:wholeTbl>
    <a:band2H>
      <a:tcTxStyle/>
      <a:tcStyle>
        <a:tcBdr/>
        <a:fill>
          <a:solidFill>
            <a:srgbClr val="F3F9FA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CCCDA"/>
          </a:solidFill>
        </a:fill>
      </a:tcStyle>
    </a:wholeTbl>
    <a:band2H>
      <a:tcTxStyle/>
      <a:tcStyle>
        <a:tcBdr/>
        <a:fill>
          <a:solidFill>
            <a:srgbClr val="E7E7ED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8B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8B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8B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784" y="-104"/>
      </p:cViewPr>
      <p:guideLst>
        <p:guide orient="horz" pos="24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2919096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990600" y="0"/>
            <a:ext cx="8178800" cy="3860800"/>
          </a:xfrm>
          <a:prstGeom prst="rect">
            <a:avLst/>
          </a:prstGeom>
        </p:spPr>
        <p:txBody>
          <a:bodyPr anchor="b"/>
          <a:lstStyle/>
          <a:p>
            <a:pPr lvl="0"/>
            <a:endParaRPr/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990600" y="3924300"/>
            <a:ext cx="8178800" cy="3695700"/>
          </a:xfrm>
          <a:prstGeom prst="rect">
            <a:avLst/>
          </a:prstGeom>
        </p:spPr>
        <p:txBody>
          <a:bodyPr/>
          <a:lstStyle/>
          <a:p>
            <a:pPr marL="0" lvl="0" indent="0" algn="ctr">
              <a:spcBef>
                <a:spcPts val="0"/>
              </a:spcBef>
              <a:buClrTx/>
              <a:buSzTx/>
              <a:buFontTx/>
              <a:buNone/>
              <a:defRPr sz="2800"/>
            </a:pPr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/>
          </p:cNvSpPr>
          <p:nvPr>
            <p:ph type="title"/>
          </p:nvPr>
        </p:nvSpPr>
        <p:spPr>
          <a:xfrm>
            <a:off x="990600" y="193675"/>
            <a:ext cx="8178800" cy="19224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400"/>
              <a:t>Click to edit Master title style</a:t>
            </a:r>
          </a:p>
        </p:txBody>
      </p:sp>
      <p:sp>
        <p:nvSpPr>
          <p:cNvPr id="29" name="Shape 29"/>
          <p:cNvSpPr>
            <a:spLocks noGrp="1"/>
          </p:cNvSpPr>
          <p:nvPr>
            <p:ph type="body" idx="1"/>
          </p:nvPr>
        </p:nvSpPr>
        <p:spPr>
          <a:xfrm>
            <a:off x="990600" y="2116137"/>
            <a:ext cx="3937000" cy="4554538"/>
          </a:xfrm>
          <a:prstGeom prst="rect">
            <a:avLst/>
          </a:prstGeom>
        </p:spPr>
        <p:txBody>
          <a:bodyPr anchor="ctr"/>
          <a:lstStyle/>
          <a:p>
            <a:pPr lvl="0">
              <a:defRPr sz="1800"/>
            </a:pPr>
            <a:r>
              <a:rPr sz="2400"/>
              <a:t>Click to edit Master text styles</a:t>
            </a:r>
          </a:p>
          <a:p>
            <a:pPr lvl="1">
              <a:defRPr sz="1800"/>
            </a:pPr>
            <a:r>
              <a:rPr sz="2400"/>
              <a:t>Second level</a:t>
            </a:r>
          </a:p>
          <a:p>
            <a:pPr lvl="2">
              <a:defRPr sz="1800"/>
            </a:pPr>
            <a:r>
              <a:rPr sz="2400"/>
              <a:t>Third level</a:t>
            </a:r>
          </a:p>
          <a:p>
            <a:pPr lvl="3">
              <a:defRPr sz="1800"/>
            </a:pPr>
            <a:r>
              <a:rPr sz="2400"/>
              <a:t>Fourth level</a:t>
            </a:r>
          </a:p>
          <a:p>
            <a:pPr lvl="4">
              <a:defRPr sz="1800"/>
            </a:pPr>
            <a:r>
              <a:rPr sz="2400"/>
              <a:t>Fifth level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400"/>
              <a:t>Click to edit Master title style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400"/>
              <a:t>Click to edit Master text styles</a:t>
            </a:r>
          </a:p>
          <a:p>
            <a:pPr lvl="1">
              <a:defRPr sz="1800"/>
            </a:pPr>
            <a:r>
              <a:rPr sz="2400"/>
              <a:t>Second level</a:t>
            </a:r>
          </a:p>
          <a:p>
            <a:pPr lvl="2">
              <a:defRPr sz="1800"/>
            </a:pPr>
            <a:r>
              <a:rPr sz="2400"/>
              <a:t>Third level</a:t>
            </a:r>
          </a:p>
          <a:p>
            <a:pPr lvl="3">
              <a:defRPr sz="1800"/>
            </a:pPr>
            <a:r>
              <a:rPr sz="2400"/>
              <a:t>Fourth level</a:t>
            </a:r>
          </a:p>
          <a:p>
            <a:pPr lvl="4">
              <a:defRPr sz="1800"/>
            </a:pPr>
            <a:r>
              <a:rPr sz="2400"/>
              <a:t>Fifth level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xfrm>
            <a:off x="990600" y="193675"/>
            <a:ext cx="8178800" cy="19224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400"/>
              <a:t>Click to edit Master title style</a:t>
            </a:r>
          </a:p>
        </p:txBody>
      </p:sp>
      <p:sp>
        <p:nvSpPr>
          <p:cNvPr id="35" name="Shape 35"/>
          <p:cNvSpPr>
            <a:spLocks noGrp="1"/>
          </p:cNvSpPr>
          <p:nvPr>
            <p:ph type="body" idx="1"/>
          </p:nvPr>
        </p:nvSpPr>
        <p:spPr>
          <a:xfrm>
            <a:off x="6070600" y="2116137"/>
            <a:ext cx="3098800" cy="4554538"/>
          </a:xfrm>
          <a:prstGeom prst="rect">
            <a:avLst/>
          </a:prstGeom>
        </p:spPr>
        <p:txBody>
          <a:bodyPr anchor="ctr"/>
          <a:lstStyle/>
          <a:p>
            <a:pPr lvl="0">
              <a:defRPr sz="1800"/>
            </a:pPr>
            <a:r>
              <a:rPr sz="2400"/>
              <a:t>Click to edit Master text styles</a:t>
            </a:r>
          </a:p>
          <a:p>
            <a:pPr lvl="1">
              <a:defRPr sz="1800"/>
            </a:pPr>
            <a:r>
              <a:rPr sz="2400"/>
              <a:t>Second level</a:t>
            </a:r>
          </a:p>
          <a:p>
            <a:pPr lvl="2">
              <a:defRPr sz="1800"/>
            </a:pPr>
            <a:r>
              <a:rPr sz="2400"/>
              <a:t>Third level</a:t>
            </a:r>
          </a:p>
          <a:p>
            <a:pPr lvl="3">
              <a:defRPr sz="1800"/>
            </a:pPr>
            <a:r>
              <a:rPr sz="2400"/>
              <a:t>Fourth level</a:t>
            </a:r>
          </a:p>
          <a:p>
            <a:pPr lvl="4">
              <a:defRPr sz="1800"/>
            </a:pPr>
            <a:r>
              <a:rPr sz="2400"/>
              <a:t>Fifth level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/>
          </p:cNvSpPr>
          <p:nvPr>
            <p:ph type="title"/>
          </p:nvPr>
        </p:nvSpPr>
        <p:spPr>
          <a:xfrm>
            <a:off x="990600" y="193675"/>
            <a:ext cx="8178800" cy="19224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400"/>
              <a:t>Click to edit Master title style</a:t>
            </a:r>
          </a:p>
        </p:txBody>
      </p:sp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990600" y="2116137"/>
            <a:ext cx="3937000" cy="4554538"/>
          </a:xfrm>
          <a:prstGeom prst="rect">
            <a:avLst/>
          </a:prstGeom>
        </p:spPr>
        <p:txBody>
          <a:bodyPr anchor="ctr"/>
          <a:lstStyle/>
          <a:p>
            <a:pPr lvl="0">
              <a:defRPr sz="1800"/>
            </a:pPr>
            <a:r>
              <a:rPr sz="2400"/>
              <a:t>Click to edit Master text styles</a:t>
            </a:r>
          </a:p>
          <a:p>
            <a:pPr lvl="1">
              <a:defRPr sz="1800"/>
            </a:pPr>
            <a:r>
              <a:rPr sz="2400"/>
              <a:t>Second level</a:t>
            </a:r>
          </a:p>
          <a:p>
            <a:pPr lvl="2">
              <a:defRPr sz="1800"/>
            </a:pPr>
            <a:r>
              <a:rPr sz="2400"/>
              <a:t>Third level</a:t>
            </a:r>
          </a:p>
          <a:p>
            <a:pPr lvl="3">
              <a:defRPr sz="1800"/>
            </a:pPr>
            <a:r>
              <a:rPr sz="2400"/>
              <a:t>Fourth level</a:t>
            </a:r>
          </a:p>
          <a:p>
            <a:pPr lvl="4">
              <a:defRPr sz="1800"/>
            </a:pPr>
            <a:r>
              <a:rPr sz="2400"/>
              <a:t>Fifth level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990600" y="193675"/>
            <a:ext cx="8178800" cy="1922463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990600" y="2116137"/>
            <a:ext cx="8178800" cy="4554538"/>
          </a:xfrm>
          <a:prstGeom prst="rect">
            <a:avLst/>
          </a:prstGeom>
        </p:spPr>
        <p:txBody>
          <a:bodyPr anchor="ctr"/>
          <a:lstStyle/>
          <a:p>
            <a:pPr marL="584200" lvl="0" indent="-444500">
              <a:spcBef>
                <a:spcPts val="1800"/>
              </a:spcBef>
              <a:defRPr sz="3200"/>
            </a:pPr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990600" y="2324100"/>
            <a:ext cx="8178800" cy="29718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400"/>
              <a:t>Click to edit Master title style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body" idx="1"/>
          </p:nvPr>
        </p:nvSpPr>
        <p:spPr>
          <a:xfrm>
            <a:off x="990600" y="990600"/>
            <a:ext cx="8178800" cy="5638800"/>
          </a:xfrm>
          <a:prstGeom prst="rect">
            <a:avLst/>
          </a:prstGeom>
        </p:spPr>
        <p:txBody>
          <a:bodyPr anchor="ctr"/>
          <a:lstStyle>
            <a:lvl1pPr marL="584200" indent="-444500">
              <a:spcBef>
                <a:spcPts val="3700"/>
              </a:spcBef>
              <a:defRPr sz="3200"/>
            </a:lvl1pPr>
            <a:lvl2pPr marL="927100" indent="-444500">
              <a:spcBef>
                <a:spcPts val="3700"/>
              </a:spcBef>
              <a:defRPr sz="3200"/>
            </a:lvl2pPr>
            <a:lvl3pPr marL="1270000" indent="-444500">
              <a:spcBef>
                <a:spcPts val="3700"/>
              </a:spcBef>
              <a:defRPr sz="3200"/>
            </a:lvl3pPr>
            <a:lvl4pPr marL="1625600" indent="-444500">
              <a:spcBef>
                <a:spcPts val="3700"/>
              </a:spcBef>
              <a:defRPr sz="3200"/>
            </a:lvl4pPr>
            <a:lvl5pPr marL="1968500" indent="-444500">
              <a:spcBef>
                <a:spcPts val="3700"/>
              </a:spcBef>
              <a:defRPr sz="3200"/>
            </a:lvl5pPr>
          </a:lstStyle>
          <a:p>
            <a:pPr lvl="0">
              <a:defRPr sz="1800"/>
            </a:pPr>
            <a:r>
              <a:rPr sz="3200"/>
              <a:t>Click to edit Master text styles</a:t>
            </a:r>
          </a:p>
          <a:p>
            <a:pPr lvl="1">
              <a:defRPr sz="1800"/>
            </a:pPr>
            <a:r>
              <a:rPr sz="3200"/>
              <a:t>Second level</a:t>
            </a:r>
          </a:p>
          <a:p>
            <a:pPr lvl="2">
              <a:defRPr sz="1800"/>
            </a:pPr>
            <a:r>
              <a:rPr sz="3200"/>
              <a:t>Third level</a:t>
            </a:r>
          </a:p>
          <a:p>
            <a:pPr lvl="3">
              <a:defRPr sz="1800"/>
            </a:pPr>
            <a:r>
              <a:rPr sz="3200"/>
              <a:t>Fourth level</a:t>
            </a:r>
          </a:p>
          <a:p>
            <a:pPr lvl="4">
              <a:defRPr sz="1800"/>
            </a:pPr>
            <a:r>
              <a:rPr sz="3200"/>
              <a:t>Fifth level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>
            <a:spLocks noGrp="1"/>
          </p:cNvSpPr>
          <p:nvPr>
            <p:ph type="title"/>
          </p:nvPr>
        </p:nvSpPr>
        <p:spPr>
          <a:xfrm>
            <a:off x="990600" y="5753100"/>
            <a:ext cx="8178800" cy="13335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400"/>
              <a:t>Click to edit Master title style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xfrm>
            <a:off x="990600" y="5753100"/>
            <a:ext cx="8178800" cy="13335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400"/>
              <a:t>Click to edit Master title style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95300" y="3746500"/>
            <a:ext cx="4584700" cy="38735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ClrTx/>
              <a:buSzTx/>
              <a:buFontTx/>
              <a:buNone/>
              <a:defRPr sz="2600"/>
            </a:lvl1pPr>
            <a:lvl2pPr marL="0" indent="0" algn="ctr">
              <a:spcBef>
                <a:spcPts val="0"/>
              </a:spcBef>
              <a:buClrTx/>
              <a:buSzTx/>
              <a:buFontTx/>
              <a:buNone/>
              <a:defRPr sz="2600"/>
            </a:lvl2pPr>
            <a:lvl3pPr marL="0" indent="0" algn="ctr">
              <a:spcBef>
                <a:spcPts val="0"/>
              </a:spcBef>
              <a:buClrTx/>
              <a:buSzTx/>
              <a:buFontTx/>
              <a:buNone/>
              <a:defRPr sz="2600"/>
            </a:lvl3pPr>
            <a:lvl4pPr marL="0" indent="0" algn="ctr">
              <a:spcBef>
                <a:spcPts val="0"/>
              </a:spcBef>
              <a:buClrTx/>
              <a:buSzTx/>
              <a:buFontTx/>
              <a:buNone/>
              <a:defRPr sz="2600"/>
            </a:lvl4pPr>
            <a:lvl5pPr marL="0" indent="0" algn="ctr">
              <a:spcBef>
                <a:spcPts val="0"/>
              </a:spcBef>
              <a:buClrTx/>
              <a:buSzTx/>
              <a:buFontTx/>
              <a:buNone/>
              <a:defRPr sz="2600"/>
            </a:lvl5pPr>
          </a:lstStyle>
          <a:p>
            <a:pPr lvl="0">
              <a:defRPr sz="1800"/>
            </a:pPr>
            <a:r>
              <a:rPr sz="2600"/>
              <a:t>Click to edit Master text styles</a:t>
            </a:r>
          </a:p>
          <a:p>
            <a:pPr lvl="1">
              <a:defRPr sz="1800"/>
            </a:pPr>
            <a:r>
              <a:rPr sz="2600"/>
              <a:t>Second level</a:t>
            </a:r>
          </a:p>
          <a:p>
            <a:pPr lvl="2">
              <a:defRPr sz="1800"/>
            </a:pPr>
            <a:r>
              <a:rPr sz="2600"/>
              <a:t>Third level</a:t>
            </a:r>
          </a:p>
          <a:p>
            <a:pPr lvl="3">
              <a:defRPr sz="1800"/>
            </a:pPr>
            <a:r>
              <a:rPr sz="2600"/>
              <a:t>Fourth level</a:t>
            </a:r>
          </a:p>
          <a:p>
            <a:pPr lvl="4">
              <a:defRPr sz="1800"/>
            </a:pPr>
            <a:r>
              <a:rPr sz="2600"/>
              <a:t>Fifth level</a:t>
            </a:r>
          </a:p>
        </p:txBody>
      </p:sp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495300" y="0"/>
            <a:ext cx="4584700" cy="3683000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pPr lvl="0">
              <a:defRPr sz="1800"/>
            </a:pPr>
            <a:r>
              <a:rPr sz="5400"/>
              <a:t>Click to edit Master title style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495300" y="3746500"/>
            <a:ext cx="4584700" cy="38735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ClrTx/>
              <a:buSzTx/>
              <a:buFontTx/>
              <a:buNone/>
              <a:defRPr sz="2600"/>
            </a:lvl1pPr>
            <a:lvl2pPr marL="0" indent="0" algn="ctr">
              <a:spcBef>
                <a:spcPts val="0"/>
              </a:spcBef>
              <a:buClrTx/>
              <a:buSzTx/>
              <a:buFontTx/>
              <a:buNone/>
              <a:defRPr sz="2600"/>
            </a:lvl2pPr>
            <a:lvl3pPr marL="0" indent="0" algn="ctr">
              <a:spcBef>
                <a:spcPts val="0"/>
              </a:spcBef>
              <a:buClrTx/>
              <a:buSzTx/>
              <a:buFontTx/>
              <a:buNone/>
              <a:defRPr sz="2600"/>
            </a:lvl3pPr>
            <a:lvl4pPr marL="0" indent="0" algn="ctr">
              <a:spcBef>
                <a:spcPts val="0"/>
              </a:spcBef>
              <a:buClrTx/>
              <a:buSzTx/>
              <a:buFontTx/>
              <a:buNone/>
              <a:defRPr sz="2600"/>
            </a:lvl4pPr>
            <a:lvl5pPr marL="0" indent="0" algn="ctr">
              <a:spcBef>
                <a:spcPts val="0"/>
              </a:spcBef>
              <a:buClrTx/>
              <a:buSzTx/>
              <a:buFontTx/>
              <a:buNone/>
              <a:defRPr sz="2600"/>
            </a:lvl5pPr>
          </a:lstStyle>
          <a:p>
            <a:pPr lvl="0">
              <a:defRPr sz="1800"/>
            </a:pPr>
            <a:r>
              <a:rPr sz="2600"/>
              <a:t>Click to edit Master text styles</a:t>
            </a:r>
          </a:p>
          <a:p>
            <a:pPr lvl="1">
              <a:defRPr sz="1800"/>
            </a:pPr>
            <a:r>
              <a:rPr sz="2600"/>
              <a:t>Second level</a:t>
            </a:r>
          </a:p>
          <a:p>
            <a:pPr lvl="2">
              <a:defRPr sz="1800"/>
            </a:pPr>
            <a:r>
              <a:rPr sz="2600"/>
              <a:t>Third level</a:t>
            </a:r>
          </a:p>
          <a:p>
            <a:pPr lvl="3">
              <a:defRPr sz="1800"/>
            </a:pPr>
            <a:r>
              <a:rPr sz="2600"/>
              <a:t>Fourth level</a:t>
            </a:r>
          </a:p>
          <a:p>
            <a:pPr lvl="4">
              <a:defRPr sz="1800"/>
            </a:pPr>
            <a:r>
              <a:rPr sz="2600"/>
              <a:t>Fifth level</a:t>
            </a:r>
          </a:p>
        </p:txBody>
      </p:sp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495300" y="0"/>
            <a:ext cx="4584700" cy="3683000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pPr lvl="0">
              <a:defRPr sz="1800"/>
            </a:pPr>
            <a:r>
              <a:rPr sz="5400"/>
              <a:t>Click to edit Master title style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>
            <a:spLocks noGrp="1"/>
          </p:cNvSpPr>
          <p:nvPr>
            <p:ph type="title"/>
          </p:nvPr>
        </p:nvSpPr>
        <p:spPr>
          <a:xfrm>
            <a:off x="990600" y="203200"/>
            <a:ext cx="8178800" cy="1905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400"/>
              <a:t>Click to edit Master title style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90600" y="152400"/>
            <a:ext cx="8178800" cy="200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/>
          <a:lstStyle/>
          <a:p>
            <a:pPr lvl="0">
              <a:defRPr sz="1800"/>
            </a:pPr>
            <a:r>
              <a:rPr sz="6400"/>
              <a:t>Click to edit Master title style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90600" y="2159000"/>
            <a:ext cx="8178800" cy="546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/>
          <a:lstStyle/>
          <a:p>
            <a:pPr lvl="0">
              <a:defRPr sz="1800"/>
            </a:pPr>
            <a:r>
              <a:rPr sz="2400"/>
              <a:t>Click to edit Master text styles</a:t>
            </a:r>
          </a:p>
          <a:p>
            <a:pPr lvl="1">
              <a:defRPr sz="1800"/>
            </a:pPr>
            <a:r>
              <a:rPr sz="2400"/>
              <a:t>Second level</a:t>
            </a:r>
          </a:p>
          <a:p>
            <a:pPr lvl="2">
              <a:defRPr sz="1800"/>
            </a:pPr>
            <a:r>
              <a:rPr sz="2400"/>
              <a:t>Third level</a:t>
            </a:r>
          </a:p>
          <a:p>
            <a:pPr lvl="3">
              <a:defRPr sz="1800"/>
            </a:pPr>
            <a:r>
              <a:rPr sz="2400"/>
              <a:t>Fourth level</a:t>
            </a:r>
          </a:p>
          <a:p>
            <a:pPr lvl="4">
              <a:defRPr sz="1800"/>
            </a:pPr>
            <a:r>
              <a:rPr sz="240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xmlns:p14="http://schemas.microsoft.com/office/powerpoint/2010/main" spd="med"/>
  <p:txStyles>
    <p:titleStyle>
      <a:lvl1pPr algn="ctr">
        <a:defRPr sz="6400">
          <a:latin typeface="Gill Sans"/>
          <a:ea typeface="Gill Sans"/>
          <a:cs typeface="Gill Sans"/>
          <a:sym typeface="Gill Sans"/>
        </a:defRPr>
      </a:lvl1pPr>
      <a:lvl2pPr algn="ctr">
        <a:defRPr sz="6400">
          <a:latin typeface="Gill Sans"/>
          <a:ea typeface="Gill Sans"/>
          <a:cs typeface="Gill Sans"/>
          <a:sym typeface="Gill Sans"/>
        </a:defRPr>
      </a:lvl2pPr>
      <a:lvl3pPr algn="ctr">
        <a:defRPr sz="6400">
          <a:latin typeface="Gill Sans"/>
          <a:ea typeface="Gill Sans"/>
          <a:cs typeface="Gill Sans"/>
          <a:sym typeface="Gill Sans"/>
        </a:defRPr>
      </a:lvl3pPr>
      <a:lvl4pPr algn="ctr">
        <a:defRPr sz="6400">
          <a:latin typeface="Gill Sans"/>
          <a:ea typeface="Gill Sans"/>
          <a:cs typeface="Gill Sans"/>
          <a:sym typeface="Gill Sans"/>
        </a:defRPr>
      </a:lvl4pPr>
      <a:lvl5pPr algn="ctr">
        <a:defRPr sz="6400">
          <a:latin typeface="Gill Sans"/>
          <a:ea typeface="Gill Sans"/>
          <a:cs typeface="Gill Sans"/>
          <a:sym typeface="Gill Sans"/>
        </a:defRPr>
      </a:lvl5pPr>
      <a:lvl6pPr indent="457200" algn="ctr">
        <a:defRPr sz="6400">
          <a:latin typeface="Gill Sans"/>
          <a:ea typeface="Gill Sans"/>
          <a:cs typeface="Gill Sans"/>
          <a:sym typeface="Gill Sans"/>
        </a:defRPr>
      </a:lvl6pPr>
      <a:lvl7pPr indent="914400" algn="ctr">
        <a:defRPr sz="6400">
          <a:latin typeface="Gill Sans"/>
          <a:ea typeface="Gill Sans"/>
          <a:cs typeface="Gill Sans"/>
          <a:sym typeface="Gill Sans"/>
        </a:defRPr>
      </a:lvl7pPr>
      <a:lvl8pPr indent="1371600" algn="ctr">
        <a:defRPr sz="6400">
          <a:latin typeface="Gill Sans"/>
          <a:ea typeface="Gill Sans"/>
          <a:cs typeface="Gill Sans"/>
          <a:sym typeface="Gill Sans"/>
        </a:defRPr>
      </a:lvl8pPr>
      <a:lvl9pPr indent="1828800" algn="ctr">
        <a:defRPr sz="6400">
          <a:latin typeface="Gill Sans"/>
          <a:ea typeface="Gill Sans"/>
          <a:cs typeface="Gill Sans"/>
          <a:sym typeface="Gill Sans"/>
        </a:defRPr>
      </a:lvl9pPr>
    </p:titleStyle>
    <p:bodyStyle>
      <a:lvl1pPr marL="525462" indent="-385762">
        <a:spcBef>
          <a:spcPts val="3000"/>
        </a:spcBef>
        <a:buClr>
          <a:srgbClr val="000000"/>
        </a:buClr>
        <a:buSzPct val="171000"/>
        <a:buFont typeface="Gill Sans"/>
        <a:buChar char="•"/>
        <a:defRPr sz="2400">
          <a:latin typeface="Gill Sans"/>
          <a:ea typeface="Gill Sans"/>
          <a:cs typeface="Gill Sans"/>
          <a:sym typeface="Gill Sans"/>
        </a:defRPr>
      </a:lvl1pPr>
      <a:lvl2pPr marL="868362" indent="-385762">
        <a:spcBef>
          <a:spcPts val="3000"/>
        </a:spcBef>
        <a:buClr>
          <a:srgbClr val="000000"/>
        </a:buClr>
        <a:buSzPct val="171000"/>
        <a:buFont typeface="Gill Sans"/>
        <a:buChar char="•"/>
        <a:defRPr sz="2400">
          <a:latin typeface="Gill Sans"/>
          <a:ea typeface="Gill Sans"/>
          <a:cs typeface="Gill Sans"/>
          <a:sym typeface="Gill Sans"/>
        </a:defRPr>
      </a:lvl2pPr>
      <a:lvl3pPr marL="1211262" indent="-385762">
        <a:spcBef>
          <a:spcPts val="3000"/>
        </a:spcBef>
        <a:buClr>
          <a:srgbClr val="000000"/>
        </a:buClr>
        <a:buSzPct val="171000"/>
        <a:buFont typeface="Gill Sans"/>
        <a:buChar char="•"/>
        <a:defRPr sz="2400">
          <a:latin typeface="Gill Sans"/>
          <a:ea typeface="Gill Sans"/>
          <a:cs typeface="Gill Sans"/>
          <a:sym typeface="Gill Sans"/>
        </a:defRPr>
      </a:lvl3pPr>
      <a:lvl4pPr marL="1566862" indent="-385762">
        <a:spcBef>
          <a:spcPts val="3000"/>
        </a:spcBef>
        <a:buClr>
          <a:srgbClr val="000000"/>
        </a:buClr>
        <a:buSzPct val="171000"/>
        <a:buFont typeface="Gill Sans"/>
        <a:buChar char="•"/>
        <a:defRPr sz="2400">
          <a:latin typeface="Gill Sans"/>
          <a:ea typeface="Gill Sans"/>
          <a:cs typeface="Gill Sans"/>
          <a:sym typeface="Gill Sans"/>
        </a:defRPr>
      </a:lvl4pPr>
      <a:lvl5pPr marL="1909762" indent="-385762">
        <a:spcBef>
          <a:spcPts val="3000"/>
        </a:spcBef>
        <a:buClr>
          <a:srgbClr val="000000"/>
        </a:buClr>
        <a:buSzPct val="171000"/>
        <a:buFont typeface="Gill Sans"/>
        <a:buChar char="•"/>
        <a:defRPr sz="2400">
          <a:latin typeface="Gill Sans"/>
          <a:ea typeface="Gill Sans"/>
          <a:cs typeface="Gill Sans"/>
          <a:sym typeface="Gill Sans"/>
        </a:defRPr>
      </a:lvl5pPr>
      <a:lvl6pPr marL="2366962" indent="-385762">
        <a:spcBef>
          <a:spcPts val="3000"/>
        </a:spcBef>
        <a:buClr>
          <a:srgbClr val="000000"/>
        </a:buClr>
        <a:buSzPct val="171000"/>
        <a:buFont typeface="Gill Sans"/>
        <a:buChar char="•"/>
        <a:defRPr sz="2400">
          <a:latin typeface="Gill Sans"/>
          <a:ea typeface="Gill Sans"/>
          <a:cs typeface="Gill Sans"/>
          <a:sym typeface="Gill Sans"/>
        </a:defRPr>
      </a:lvl6pPr>
      <a:lvl7pPr marL="2824162" indent="-385762">
        <a:spcBef>
          <a:spcPts val="3000"/>
        </a:spcBef>
        <a:buClr>
          <a:srgbClr val="000000"/>
        </a:buClr>
        <a:buSzPct val="171000"/>
        <a:buFont typeface="Gill Sans"/>
        <a:buChar char="•"/>
        <a:defRPr sz="2400">
          <a:latin typeface="Gill Sans"/>
          <a:ea typeface="Gill Sans"/>
          <a:cs typeface="Gill Sans"/>
          <a:sym typeface="Gill Sans"/>
        </a:defRPr>
      </a:lvl7pPr>
      <a:lvl8pPr marL="3281362" indent="-385762">
        <a:spcBef>
          <a:spcPts val="3000"/>
        </a:spcBef>
        <a:buClr>
          <a:srgbClr val="000000"/>
        </a:buClr>
        <a:buSzPct val="171000"/>
        <a:buFont typeface="Gill Sans"/>
        <a:buChar char="•"/>
        <a:defRPr sz="2400">
          <a:latin typeface="Gill Sans"/>
          <a:ea typeface="Gill Sans"/>
          <a:cs typeface="Gill Sans"/>
          <a:sym typeface="Gill Sans"/>
        </a:defRPr>
      </a:lvl8pPr>
      <a:lvl9pPr marL="3738562" indent="-385762">
        <a:spcBef>
          <a:spcPts val="3000"/>
        </a:spcBef>
        <a:buClr>
          <a:srgbClr val="000000"/>
        </a:buClr>
        <a:buSzPct val="171000"/>
        <a:buFont typeface="Gill Sans"/>
        <a:buChar char="•"/>
        <a:defRPr sz="2400">
          <a:latin typeface="Gill Sans"/>
          <a:ea typeface="Gill Sans"/>
          <a:cs typeface="Gill Sans"/>
          <a:sym typeface="Gill Sans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algn="r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6pPr>
      <a:lvl7pPr algn="r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7pPr>
      <a:lvl8pPr algn="r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8pPr>
      <a:lvl9pPr algn="r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0.png"/><Relationship Id="rId5" Type="http://schemas.openxmlformats.org/officeDocument/2006/relationships/image" Target="../media/image18.png"/><Relationship Id="rId6" Type="http://schemas.openxmlformats.org/officeDocument/2006/relationships/image" Target="../media/image22.png"/><Relationship Id="rId7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863428" y="177800"/>
            <a:ext cx="8371231" cy="134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8800">
                <a:latin typeface="Bubble Talk"/>
                <a:ea typeface="Bubble Talk"/>
                <a:cs typeface="Bubble Talk"/>
                <a:sym typeface="Bubble Talk"/>
              </a:defRPr>
            </a:lvl1pPr>
          </a:lstStyle>
          <a:p>
            <a:pPr lvl="0">
              <a:defRPr sz="1800"/>
            </a:pPr>
            <a:r>
              <a:rPr sz="8800"/>
              <a:t>What is a rock?</a:t>
            </a:r>
          </a:p>
        </p:txBody>
      </p:sp>
      <p:sp>
        <p:nvSpPr>
          <p:cNvPr id="43" name="Shape 43"/>
          <p:cNvSpPr/>
          <p:nvPr/>
        </p:nvSpPr>
        <p:spPr>
          <a:xfrm>
            <a:off x="-1588" y="1473200"/>
            <a:ext cx="10183814" cy="914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ctr">
              <a:defRPr sz="3200"/>
            </a:lvl1pPr>
          </a:lstStyle>
          <a:p>
            <a:pPr lvl="0">
              <a:defRPr sz="1800"/>
            </a:pPr>
            <a:r>
              <a:rPr sz="3200"/>
              <a:t>A rock is a naturally occurring solid substance that is normally made of minerals.</a:t>
            </a:r>
          </a:p>
        </p:txBody>
      </p:sp>
      <p:sp>
        <p:nvSpPr>
          <p:cNvPr id="44" name="Shape 44"/>
          <p:cNvSpPr/>
          <p:nvPr/>
        </p:nvSpPr>
        <p:spPr>
          <a:xfrm>
            <a:off x="98425" y="2641600"/>
            <a:ext cx="10185400" cy="914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 algn="ctr">
              <a:defRPr sz="1800"/>
            </a:pPr>
            <a:r>
              <a:rPr sz="3200"/>
              <a:t>Some rocks are made of only one mineral. Others are </a:t>
            </a:r>
          </a:p>
          <a:p>
            <a:pPr lvl="0" algn="ctr">
              <a:defRPr sz="1800"/>
            </a:pPr>
            <a:r>
              <a:rPr sz="3200"/>
              <a:t>made of several minerals combined.</a:t>
            </a:r>
          </a:p>
        </p:txBody>
      </p:sp>
      <p:sp>
        <p:nvSpPr>
          <p:cNvPr id="45" name="Shape 45"/>
          <p:cNvSpPr/>
          <p:nvPr/>
        </p:nvSpPr>
        <p:spPr>
          <a:xfrm>
            <a:off x="-1588" y="3911600"/>
            <a:ext cx="10183814" cy="1371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 algn="ctr">
              <a:defRPr sz="1800"/>
            </a:pPr>
            <a:r>
              <a:rPr sz="3200"/>
              <a:t>By figuring out what minerals are in a rock and</a:t>
            </a:r>
          </a:p>
          <a:p>
            <a:pPr lvl="0" algn="ctr">
              <a:defRPr sz="1800"/>
            </a:pPr>
            <a:r>
              <a:rPr sz="3200"/>
              <a:t>understanding how they are formed geologist place rocks into one of three groups:</a:t>
            </a:r>
          </a:p>
        </p:txBody>
      </p:sp>
      <p:sp>
        <p:nvSpPr>
          <p:cNvPr id="46" name="Shape 46"/>
          <p:cNvSpPr/>
          <p:nvPr/>
        </p:nvSpPr>
        <p:spPr>
          <a:xfrm>
            <a:off x="1133871" y="5378450"/>
            <a:ext cx="1429545" cy="469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3200">
                <a:latin typeface="MTF Epic"/>
                <a:ea typeface="MTF Epic"/>
                <a:cs typeface="MTF Epic"/>
                <a:sym typeface="MTF Epic"/>
              </a:defRPr>
            </a:lvl1pPr>
          </a:lstStyle>
          <a:p>
            <a:pPr lvl="0">
              <a:defRPr sz="1800"/>
            </a:pPr>
            <a:r>
              <a:rPr sz="3200"/>
              <a:t>Igneous</a:t>
            </a:r>
          </a:p>
        </p:txBody>
      </p:sp>
      <p:sp>
        <p:nvSpPr>
          <p:cNvPr id="47" name="Shape 47"/>
          <p:cNvSpPr/>
          <p:nvPr/>
        </p:nvSpPr>
        <p:spPr>
          <a:xfrm>
            <a:off x="3379390" y="5384800"/>
            <a:ext cx="2261395" cy="469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3200">
                <a:latin typeface="MTF Epic"/>
                <a:ea typeface="MTF Epic"/>
                <a:cs typeface="MTF Epic"/>
                <a:sym typeface="MTF Epic"/>
              </a:defRPr>
            </a:lvl1pPr>
          </a:lstStyle>
          <a:p>
            <a:pPr lvl="0">
              <a:defRPr sz="1800"/>
            </a:pPr>
            <a:r>
              <a:rPr sz="3200"/>
              <a:t>metamorphic</a:t>
            </a:r>
          </a:p>
        </p:txBody>
      </p:sp>
      <p:sp>
        <p:nvSpPr>
          <p:cNvPr id="48" name="Shape 48"/>
          <p:cNvSpPr/>
          <p:nvPr/>
        </p:nvSpPr>
        <p:spPr>
          <a:xfrm>
            <a:off x="6760765" y="5384800"/>
            <a:ext cx="2274095" cy="469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3200">
                <a:latin typeface="MTF Epic"/>
                <a:ea typeface="MTF Epic"/>
                <a:cs typeface="MTF Epic"/>
                <a:sym typeface="MTF Epic"/>
              </a:defRPr>
            </a:lvl1pPr>
          </a:lstStyle>
          <a:p>
            <a:pPr lvl="0">
              <a:defRPr sz="1800"/>
            </a:pPr>
            <a:r>
              <a:rPr sz="3200"/>
              <a:t>sedimentary</a:t>
            </a:r>
          </a:p>
        </p:txBody>
      </p:sp>
      <p:sp>
        <p:nvSpPr>
          <p:cNvPr id="49" name="Shape 49"/>
          <p:cNvSpPr/>
          <p:nvPr/>
        </p:nvSpPr>
        <p:spPr>
          <a:xfrm>
            <a:off x="5998567" y="5384800"/>
            <a:ext cx="596504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3200"/>
            </a:lvl1pPr>
          </a:lstStyle>
          <a:p>
            <a:pPr lvl="0">
              <a:defRPr sz="1800"/>
            </a:pPr>
            <a:r>
              <a:rPr sz="3200"/>
              <a:t>and</a:t>
            </a:r>
          </a:p>
        </p:txBody>
      </p:sp>
      <p:sp>
        <p:nvSpPr>
          <p:cNvPr id="50" name="Shape 50"/>
          <p:cNvSpPr/>
          <p:nvPr/>
        </p:nvSpPr>
        <p:spPr>
          <a:xfrm>
            <a:off x="9150350" y="5384800"/>
            <a:ext cx="12700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3200"/>
            </a:lvl1pPr>
          </a:lstStyle>
          <a:p>
            <a:pPr lvl="0">
              <a:defRPr sz="1800"/>
            </a:pPr>
            <a:r>
              <a:rPr sz="3200"/>
              <a:t>.</a:t>
            </a:r>
          </a:p>
        </p:txBody>
      </p:sp>
      <p:sp>
        <p:nvSpPr>
          <p:cNvPr id="51" name="Shape 51"/>
          <p:cNvSpPr/>
          <p:nvPr/>
        </p:nvSpPr>
        <p:spPr>
          <a:xfrm>
            <a:off x="127000" y="127000"/>
            <a:ext cx="9829800" cy="7327900"/>
          </a:xfrm>
          <a:prstGeom prst="rect">
            <a:avLst/>
          </a:prstGeom>
          <a:ln w="63500" cap="rnd">
            <a:solidFill/>
            <a:prstDash val="sysDot"/>
            <a:miter/>
          </a:ln>
        </p:spPr>
        <p:txBody>
          <a:bodyPr lIns="0" tIns="0" rIns="0" bIns="0"/>
          <a:lstStyle/>
          <a:p>
            <a:pPr lvl="0"/>
            <a:endParaRPr/>
          </a:p>
        </p:txBody>
      </p:sp>
      <p:pic>
        <p:nvPicPr>
          <p:cNvPr id="52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39900" y="6070600"/>
            <a:ext cx="2262188" cy="168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" name="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11525" y="6515100"/>
            <a:ext cx="1350963" cy="1092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" name="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616450" y="6172200"/>
            <a:ext cx="2136775" cy="142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image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584950" y="5905500"/>
            <a:ext cx="1981200" cy="1981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/>
        </p:nvSpPr>
        <p:spPr>
          <a:xfrm>
            <a:off x="-192088" y="863600"/>
            <a:ext cx="10107613" cy="134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ctr">
              <a:defRPr sz="8800">
                <a:latin typeface="Bubble Talk"/>
                <a:ea typeface="Bubble Talk"/>
                <a:cs typeface="Bubble Talk"/>
                <a:sym typeface="Bubble Talk"/>
              </a:defRPr>
            </a:lvl1pPr>
          </a:lstStyle>
          <a:p>
            <a:pPr lvl="0">
              <a:defRPr sz="1800"/>
            </a:pPr>
            <a:r>
              <a:rPr sz="8800"/>
              <a:t>What is a mineral?</a:t>
            </a:r>
          </a:p>
        </p:txBody>
      </p:sp>
      <p:sp>
        <p:nvSpPr>
          <p:cNvPr id="58" name="Shape 58"/>
          <p:cNvSpPr/>
          <p:nvPr/>
        </p:nvSpPr>
        <p:spPr>
          <a:xfrm>
            <a:off x="1510704" y="2755900"/>
            <a:ext cx="6822679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3200"/>
            </a:lvl1pPr>
          </a:lstStyle>
          <a:p>
            <a:pPr lvl="0">
              <a:defRPr sz="1800"/>
            </a:pPr>
            <a:r>
              <a:rPr sz="3200"/>
              <a:t>Minerals are the building blocks of rocks. </a:t>
            </a:r>
          </a:p>
        </p:txBody>
      </p:sp>
      <p:sp>
        <p:nvSpPr>
          <p:cNvPr id="59" name="Shape 59"/>
          <p:cNvSpPr/>
          <p:nvPr/>
        </p:nvSpPr>
        <p:spPr>
          <a:xfrm>
            <a:off x="509686" y="3505200"/>
            <a:ext cx="9154915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3200"/>
            </a:lvl1pPr>
          </a:lstStyle>
          <a:p>
            <a:pPr lvl="0">
              <a:defRPr sz="1800"/>
            </a:pPr>
            <a:r>
              <a:rPr sz="3200"/>
              <a:t>Scientists have discovered over 3,000 types of minerals!</a:t>
            </a:r>
          </a:p>
        </p:txBody>
      </p:sp>
      <p:sp>
        <p:nvSpPr>
          <p:cNvPr id="60" name="Shape 60"/>
          <p:cNvSpPr/>
          <p:nvPr/>
        </p:nvSpPr>
        <p:spPr>
          <a:xfrm>
            <a:off x="2190750" y="4254500"/>
            <a:ext cx="7016750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3200"/>
            </a:lvl1pPr>
          </a:lstStyle>
          <a:p>
            <a:pPr lvl="0">
              <a:defRPr sz="1800"/>
            </a:pPr>
            <a:r>
              <a:rPr sz="3200"/>
              <a:t>A mineral is a natural, nonliving substance. </a:t>
            </a:r>
          </a:p>
        </p:txBody>
      </p:sp>
      <p:sp>
        <p:nvSpPr>
          <p:cNvPr id="61" name="Shape 61"/>
          <p:cNvSpPr/>
          <p:nvPr/>
        </p:nvSpPr>
        <p:spPr>
          <a:xfrm>
            <a:off x="127000" y="127000"/>
            <a:ext cx="9829800" cy="7327900"/>
          </a:xfrm>
          <a:prstGeom prst="rect">
            <a:avLst/>
          </a:prstGeom>
          <a:ln w="63500" cap="rnd">
            <a:solidFill/>
            <a:prstDash val="sysDot"/>
            <a:miter/>
          </a:ln>
        </p:spPr>
        <p:txBody>
          <a:bodyPr lIns="0" tIns="0" rIns="0" bIns="0"/>
          <a:lstStyle/>
          <a:p>
            <a:pPr lvl="0"/>
            <a:endParaRPr/>
          </a:p>
        </p:txBody>
      </p:sp>
      <p:pic>
        <p:nvPicPr>
          <p:cNvPr id="62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9100" y="4737100"/>
            <a:ext cx="3289300" cy="2463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3" name="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11900" y="4965700"/>
            <a:ext cx="3289300" cy="2463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276600" y="5486400"/>
            <a:ext cx="3568700" cy="2273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/>
        </p:nvSpPr>
        <p:spPr>
          <a:xfrm>
            <a:off x="-141288" y="113506"/>
            <a:ext cx="10107613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ctr">
              <a:defRPr sz="4800">
                <a:latin typeface="Bubble Talk"/>
                <a:ea typeface="Bubble Talk"/>
                <a:cs typeface="Bubble Talk"/>
                <a:sym typeface="Bubble Talk"/>
              </a:defRPr>
            </a:lvl1pPr>
          </a:lstStyle>
          <a:p>
            <a:pPr lvl="0">
              <a:defRPr sz="1800"/>
            </a:pPr>
            <a:r>
              <a:rPr sz="4800"/>
              <a:t>Properties of minerals</a:t>
            </a:r>
          </a:p>
        </p:txBody>
      </p:sp>
      <p:sp>
        <p:nvSpPr>
          <p:cNvPr id="67" name="Shape 67"/>
          <p:cNvSpPr/>
          <p:nvPr/>
        </p:nvSpPr>
        <p:spPr>
          <a:xfrm>
            <a:off x="173037" y="1028700"/>
            <a:ext cx="9831389" cy="1397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/>
            </a:pPr>
            <a:r>
              <a:rPr sz="3200" b="1"/>
              <a:t>Color:</a:t>
            </a:r>
            <a:r>
              <a:rPr sz="3200"/>
              <a:t> Color alone, cannot identify minerals. Many minerals have the same color. </a:t>
            </a:r>
          </a:p>
          <a:p>
            <a:pPr lvl="0">
              <a:defRPr sz="1800"/>
            </a:pPr>
            <a:r>
              <a:rPr sz="3200"/>
              <a:t>Quartz can be many different colors!</a:t>
            </a:r>
          </a:p>
        </p:txBody>
      </p:sp>
      <p:sp>
        <p:nvSpPr>
          <p:cNvPr id="68" name="Shape 68"/>
          <p:cNvSpPr/>
          <p:nvPr/>
        </p:nvSpPr>
        <p:spPr>
          <a:xfrm>
            <a:off x="188912" y="2895600"/>
            <a:ext cx="9831389" cy="187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/>
            </a:pPr>
            <a:r>
              <a:rPr sz="3200" b="1"/>
              <a:t>Hardness: </a:t>
            </a:r>
            <a:r>
              <a:rPr sz="3200"/>
              <a:t>refers to a minerals ability to scratch another mineral or be scratched. The </a:t>
            </a:r>
            <a:r>
              <a:rPr sz="3200" b="1"/>
              <a:t>MOHS’ Scale</a:t>
            </a:r>
            <a:r>
              <a:rPr sz="3200"/>
              <a:t> shows the hardness of some common minerals. Each mineral has a number one - ten. Ten is the hardest kind. </a:t>
            </a:r>
          </a:p>
        </p:txBody>
      </p:sp>
      <p:pic>
        <p:nvPicPr>
          <p:cNvPr id="69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81100" y="4914900"/>
            <a:ext cx="7597775" cy="25908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Shape 70"/>
          <p:cNvSpPr/>
          <p:nvPr/>
        </p:nvSpPr>
        <p:spPr>
          <a:xfrm>
            <a:off x="127000" y="127000"/>
            <a:ext cx="9829800" cy="7327900"/>
          </a:xfrm>
          <a:prstGeom prst="rect">
            <a:avLst/>
          </a:prstGeom>
          <a:ln w="63500" cap="rnd">
            <a:solidFill/>
            <a:prstDash val="sysDot"/>
            <a:miter/>
          </a:ln>
        </p:spPr>
        <p:txBody>
          <a:bodyPr lIns="0" tIns="0" rIns="0" bIns="0"/>
          <a:lstStyle/>
          <a:p>
            <a:pPr lvl="0"/>
            <a:endParaRPr/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/>
        </p:nvSpPr>
        <p:spPr>
          <a:xfrm>
            <a:off x="223837" y="2032000"/>
            <a:ext cx="9831389" cy="142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/>
            </a:pPr>
            <a:r>
              <a:rPr sz="3200" b="1"/>
              <a:t>Luster:</a:t>
            </a:r>
            <a:r>
              <a:rPr sz="3200"/>
              <a:t> refers to the way light bounces off the surface of a mineral. Some have a </a:t>
            </a:r>
            <a:r>
              <a:rPr sz="3200" b="1"/>
              <a:t>metallic, </a:t>
            </a:r>
            <a:r>
              <a:rPr sz="3200"/>
              <a:t>or shiny luster. Minerals with no shine at all have a dull luster. </a:t>
            </a:r>
          </a:p>
        </p:txBody>
      </p:sp>
      <p:sp>
        <p:nvSpPr>
          <p:cNvPr id="73" name="Shape 73"/>
          <p:cNvSpPr/>
          <p:nvPr/>
        </p:nvSpPr>
        <p:spPr>
          <a:xfrm>
            <a:off x="214312" y="3949700"/>
            <a:ext cx="9831389" cy="1854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/>
            </a:pPr>
            <a:r>
              <a:rPr sz="3200" b="1"/>
              <a:t>Streak: </a:t>
            </a:r>
            <a:r>
              <a:rPr sz="3200"/>
              <a:t>If you scratch a mineral along a white tile, </a:t>
            </a:r>
          </a:p>
          <a:p>
            <a:pPr lvl="0">
              <a:defRPr sz="1800"/>
            </a:pPr>
            <a:r>
              <a:rPr sz="3200"/>
              <a:t>it leaves behind a powder. A minerals streak is the color of that powder. The streak may be different from the color of a mineral’s surface!</a:t>
            </a:r>
          </a:p>
        </p:txBody>
      </p:sp>
      <p:sp>
        <p:nvSpPr>
          <p:cNvPr id="74" name="Shape 74"/>
          <p:cNvSpPr/>
          <p:nvPr/>
        </p:nvSpPr>
        <p:spPr>
          <a:xfrm>
            <a:off x="127000" y="127000"/>
            <a:ext cx="9829800" cy="7327900"/>
          </a:xfrm>
          <a:prstGeom prst="rect">
            <a:avLst/>
          </a:prstGeom>
          <a:ln w="63500" cap="rnd">
            <a:solidFill/>
            <a:prstDash val="sysDot"/>
            <a:miter/>
          </a:ln>
        </p:spPr>
        <p:txBody>
          <a:bodyPr lIns="0" tIns="0" rIns="0" bIns="0"/>
          <a:lstStyle/>
          <a:p>
            <a:pPr lvl="0"/>
            <a:endParaRPr/>
          </a:p>
        </p:txBody>
      </p:sp>
      <p:pic>
        <p:nvPicPr>
          <p:cNvPr id="75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2000" y="5803900"/>
            <a:ext cx="4343400" cy="1866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6" name="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346700" y="5383212"/>
            <a:ext cx="3035300" cy="2020888"/>
          </a:xfrm>
          <a:prstGeom prst="rect">
            <a:avLst/>
          </a:prstGeom>
          <a:ln w="12700">
            <a:miter lim="400000"/>
          </a:ln>
        </p:spPr>
      </p:pic>
      <p:pic>
        <p:nvPicPr>
          <p:cNvPr id="77" name="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239000" y="152400"/>
            <a:ext cx="2492375" cy="1866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image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965700" y="385762"/>
            <a:ext cx="1993900" cy="14938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/>
        </p:nvSpPr>
        <p:spPr>
          <a:xfrm>
            <a:off x="-1588" y="202406"/>
            <a:ext cx="10107613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ctr">
              <a:defRPr sz="4800">
                <a:latin typeface="Bubble Talk"/>
                <a:ea typeface="Bubble Talk"/>
                <a:cs typeface="Bubble Talk"/>
                <a:sym typeface="Bubble Talk"/>
              </a:defRPr>
            </a:lvl1pPr>
          </a:lstStyle>
          <a:p>
            <a:pPr lvl="0">
              <a:defRPr sz="1800"/>
            </a:pPr>
            <a:r>
              <a:rPr sz="4800"/>
              <a:t>Properties of minerals</a:t>
            </a:r>
          </a:p>
        </p:txBody>
      </p:sp>
      <p:graphicFrame>
        <p:nvGraphicFramePr>
          <p:cNvPr id="81" name="Table 81"/>
          <p:cNvGraphicFramePr/>
          <p:nvPr/>
        </p:nvGraphicFramePr>
        <p:xfrm>
          <a:off x="139700" y="1727200"/>
          <a:ext cx="9906000" cy="565658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981200"/>
                <a:gridCol w="1981200"/>
                <a:gridCol w="1981200"/>
                <a:gridCol w="1981200"/>
                <a:gridCol w="1981200"/>
              </a:tblGrid>
              <a:tr h="1120775"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3600"/>
                        <a:t>mineral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3600"/>
                        <a:t>mica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3600"/>
                        <a:t>feldspar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3000"/>
                        <a:t>hematite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3600"/>
                        <a:t>pyrite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</a:tr>
              <a:tr h="1120775"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3600"/>
                        <a:t>color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2400"/>
                        <a:t>white, green, silver, or brown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2400"/>
                        <a:t>white, pink, gray, or smoky black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2400"/>
                        <a:t>gray or brown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2400"/>
                        <a:t>gold or brassy yellow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</a:tr>
              <a:tr h="1120775"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3600"/>
                        <a:t>luster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2400"/>
                        <a:t>pearly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2400"/>
                        <a:t>dull or glassy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2400"/>
                        <a:t>metallic or dull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2400"/>
                        <a:t>metallic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</a:tr>
              <a:tr h="1120775"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3600"/>
                        <a:t>streak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2400"/>
                        <a:t>white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2400"/>
                        <a:t>white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2400"/>
                        <a:t>red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2400"/>
                        <a:t>green-black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</a:tr>
              <a:tr h="1120775"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3000"/>
                        <a:t>hardness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2400"/>
                        <a:t>2 - 2.5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2400"/>
                        <a:t>6-6.5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2400"/>
                        <a:t>6-6.5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tabLst>
                          <a:tab pos="914400" algn="l"/>
                        </a:tabLst>
                        <a:defRPr sz="1800" b="0" i="0"/>
                      </a:pPr>
                      <a:r>
                        <a:rPr sz="2400"/>
                        <a:t>5-6</a:t>
                      </a:r>
                    </a:p>
                  </a:txBody>
                  <a:tcPr marL="38100" marR="38100" marT="38100" marB="38100" anchor="ctr" horzOverflow="overflow">
                    <a:lnL w="25400">
                      <a:solidFill>
                        <a:srgbClr val="000000"/>
                      </a:solidFill>
                      <a:round/>
                    </a:lnL>
                    <a:lnR w="25400">
                      <a:solidFill>
                        <a:srgbClr val="000000"/>
                      </a:solidFill>
                      <a:round/>
                    </a:lnR>
                    <a:lnT w="25400">
                      <a:solidFill>
                        <a:srgbClr val="000000"/>
                      </a:solidFill>
                      <a:round/>
                    </a:lnT>
                    <a:lnB w="25400">
                      <a:solidFill>
                        <a:srgbClr val="000000"/>
                      </a:solidFill>
                      <a:round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2" name="Shape 82"/>
          <p:cNvSpPr/>
          <p:nvPr/>
        </p:nvSpPr>
        <p:spPr>
          <a:xfrm>
            <a:off x="127000" y="127000"/>
            <a:ext cx="9829800" cy="7327900"/>
          </a:xfrm>
          <a:prstGeom prst="rect">
            <a:avLst/>
          </a:prstGeom>
          <a:ln w="63500" cap="rnd">
            <a:solidFill/>
            <a:prstDash val="sysDot"/>
            <a:miter/>
          </a:ln>
        </p:spPr>
        <p:txBody>
          <a:bodyPr lIns="0" tIns="0" rIns="0" bIns="0"/>
          <a:lstStyle/>
          <a:p>
            <a:pPr lvl="0"/>
            <a:endParaRPr/>
          </a:p>
        </p:txBody>
      </p:sp>
      <p:pic>
        <p:nvPicPr>
          <p:cNvPr id="83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90800" y="1211262"/>
            <a:ext cx="1003300" cy="674688"/>
          </a:xfrm>
          <a:prstGeom prst="rect">
            <a:avLst/>
          </a:prstGeom>
          <a:ln w="12700">
            <a:miter lim="400000"/>
          </a:ln>
        </p:spPr>
      </p:pic>
      <p:pic>
        <p:nvPicPr>
          <p:cNvPr id="84" name="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10100" y="1160462"/>
            <a:ext cx="1003300" cy="750888"/>
          </a:xfrm>
          <a:prstGeom prst="rect">
            <a:avLst/>
          </a:prstGeom>
          <a:ln w="12700">
            <a:miter lim="400000"/>
          </a:ln>
        </p:spPr>
      </p:pic>
      <p:pic>
        <p:nvPicPr>
          <p:cNvPr id="85" name="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629400" y="1017587"/>
            <a:ext cx="889000" cy="935038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image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420100" y="1095375"/>
            <a:ext cx="1308100" cy="8048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/>
        </p:nvSpPr>
        <p:spPr>
          <a:xfrm>
            <a:off x="816540" y="31750"/>
            <a:ext cx="8261808" cy="1460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9600">
                <a:latin typeface="Bubble Talk"/>
                <a:ea typeface="Bubble Talk"/>
                <a:cs typeface="Bubble Talk"/>
                <a:sym typeface="Bubble Talk"/>
              </a:defRPr>
            </a:lvl1pPr>
          </a:lstStyle>
          <a:p>
            <a:pPr lvl="0">
              <a:defRPr sz="1800"/>
            </a:pPr>
            <a:r>
              <a:rPr sz="9600"/>
              <a:t>Igneous Rocks</a:t>
            </a:r>
          </a:p>
        </p:txBody>
      </p:sp>
      <p:sp>
        <p:nvSpPr>
          <p:cNvPr id="89" name="Shape 89"/>
          <p:cNvSpPr/>
          <p:nvPr/>
        </p:nvSpPr>
        <p:spPr>
          <a:xfrm>
            <a:off x="301625" y="1714500"/>
            <a:ext cx="9321800" cy="1397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 algn="ctr">
              <a:defRPr sz="1800"/>
            </a:pPr>
            <a:r>
              <a:rPr sz="3200"/>
              <a:t>Below earth’s surface are areas of melted rock called </a:t>
            </a:r>
            <a:r>
              <a:rPr sz="3200" b="1"/>
              <a:t>magma</a:t>
            </a:r>
            <a:r>
              <a:rPr sz="3200"/>
              <a:t>. When magma cools and hardens, igneous rocks form. </a:t>
            </a:r>
          </a:p>
        </p:txBody>
      </p:sp>
      <p:sp>
        <p:nvSpPr>
          <p:cNvPr id="90" name="Shape 90"/>
          <p:cNvSpPr/>
          <p:nvPr/>
        </p:nvSpPr>
        <p:spPr>
          <a:xfrm>
            <a:off x="141386" y="3327400"/>
            <a:ext cx="9618465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3200"/>
            </a:lvl1pPr>
          </a:lstStyle>
          <a:p>
            <a:pPr lvl="0">
              <a:defRPr sz="1800"/>
            </a:pPr>
            <a:r>
              <a:rPr sz="3200"/>
              <a:t>Igneous rocks can also form from lava above earth’s crust. </a:t>
            </a:r>
          </a:p>
        </p:txBody>
      </p:sp>
      <p:sp>
        <p:nvSpPr>
          <p:cNvPr id="91" name="Shape 91"/>
          <p:cNvSpPr/>
          <p:nvPr/>
        </p:nvSpPr>
        <p:spPr>
          <a:xfrm>
            <a:off x="-77788" y="4000500"/>
            <a:ext cx="10183814" cy="165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 algn="ctr">
              <a:defRPr sz="1800"/>
            </a:pPr>
            <a:r>
              <a:rPr sz="3200"/>
              <a:t>The </a:t>
            </a:r>
            <a:r>
              <a:rPr sz="3200" b="1"/>
              <a:t>texture</a:t>
            </a:r>
            <a:r>
              <a:rPr sz="3200"/>
              <a:t> of an igneous rock depends on how fast the magma cools to form the rock. </a:t>
            </a:r>
          </a:p>
          <a:p>
            <a:pPr lvl="0" algn="ctr">
              <a:defRPr sz="1800"/>
            </a:pPr>
            <a:r>
              <a:rPr sz="2400"/>
              <a:t>The slower it takes to cool the more mineral grains will form. If it cools quickly, the rock will have a smoother, glassy texture. </a:t>
            </a:r>
          </a:p>
        </p:txBody>
      </p:sp>
      <p:pic>
        <p:nvPicPr>
          <p:cNvPr id="92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93000" y="5732462"/>
            <a:ext cx="2298700" cy="1722438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3200" y="5829300"/>
            <a:ext cx="2236788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94" name="Shape 94"/>
          <p:cNvSpPr/>
          <p:nvPr/>
        </p:nvSpPr>
        <p:spPr>
          <a:xfrm>
            <a:off x="2172692" y="5994400"/>
            <a:ext cx="1358504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3200"/>
            </a:lvl1pPr>
          </a:lstStyle>
          <a:p>
            <a:pPr lvl="0">
              <a:defRPr sz="1800"/>
            </a:pPr>
            <a:r>
              <a:rPr sz="3200"/>
              <a:t>obsidian</a:t>
            </a:r>
          </a:p>
        </p:txBody>
      </p:sp>
      <p:sp>
        <p:nvSpPr>
          <p:cNvPr id="95" name="Shape 95"/>
          <p:cNvSpPr/>
          <p:nvPr/>
        </p:nvSpPr>
        <p:spPr>
          <a:xfrm>
            <a:off x="6872783" y="6921500"/>
            <a:ext cx="943571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3200"/>
            </a:lvl1pPr>
          </a:lstStyle>
          <a:p>
            <a:pPr lvl="0">
              <a:defRPr sz="1800"/>
            </a:pPr>
            <a:r>
              <a:rPr sz="3200"/>
              <a:t>basalt</a:t>
            </a:r>
          </a:p>
        </p:txBody>
      </p:sp>
      <p:pic>
        <p:nvPicPr>
          <p:cNvPr id="96" name="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860800" y="6096000"/>
            <a:ext cx="1973263" cy="1473200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Shape 97"/>
          <p:cNvSpPr/>
          <p:nvPr/>
        </p:nvSpPr>
        <p:spPr>
          <a:xfrm>
            <a:off x="5410299" y="5867400"/>
            <a:ext cx="1142802" cy="45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3200"/>
            </a:lvl1pPr>
          </a:lstStyle>
          <a:p>
            <a:pPr lvl="0">
              <a:defRPr sz="1800"/>
            </a:pPr>
            <a:r>
              <a:rPr sz="3200"/>
              <a:t>granite</a:t>
            </a:r>
          </a:p>
        </p:txBody>
      </p:sp>
      <p:sp>
        <p:nvSpPr>
          <p:cNvPr id="98" name="Shape 98"/>
          <p:cNvSpPr/>
          <p:nvPr/>
        </p:nvSpPr>
        <p:spPr>
          <a:xfrm>
            <a:off x="76200" y="127000"/>
            <a:ext cx="9982200" cy="7327900"/>
          </a:xfrm>
          <a:prstGeom prst="rect">
            <a:avLst/>
          </a:prstGeom>
          <a:ln w="63500" cap="rnd">
            <a:solidFill/>
            <a:prstDash val="sysDot"/>
            <a:miter/>
          </a:ln>
        </p:spPr>
        <p:txBody>
          <a:bodyPr lIns="0" tIns="0" rIns="0" bIns="0"/>
          <a:lstStyle/>
          <a:p>
            <a:pPr lvl="0"/>
            <a:endParaRPr/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/>
        </p:nvSpPr>
        <p:spPr>
          <a:xfrm>
            <a:off x="608260" y="38100"/>
            <a:ext cx="8322768" cy="292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/>
          <a:p>
            <a:pPr lvl="0" algn="ctr">
              <a:defRPr sz="1800"/>
            </a:pPr>
            <a:r>
              <a:rPr sz="9600">
                <a:latin typeface="Bubble Talk"/>
                <a:ea typeface="Bubble Talk"/>
                <a:cs typeface="Bubble Talk"/>
                <a:sym typeface="Bubble Talk"/>
              </a:rPr>
              <a:t>Sedimentary </a:t>
            </a:r>
          </a:p>
          <a:p>
            <a:pPr lvl="0" algn="ctr">
              <a:defRPr sz="1800"/>
            </a:pPr>
            <a:r>
              <a:rPr sz="9600">
                <a:latin typeface="Bubble Talk"/>
                <a:ea typeface="Bubble Talk"/>
                <a:cs typeface="Bubble Talk"/>
                <a:sym typeface="Bubble Talk"/>
              </a:rPr>
              <a:t>Rocks</a:t>
            </a:r>
          </a:p>
        </p:txBody>
      </p:sp>
      <p:pic>
        <p:nvPicPr>
          <p:cNvPr id="101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73400" y="2946400"/>
            <a:ext cx="3441700" cy="2293938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Shape 102"/>
          <p:cNvSpPr/>
          <p:nvPr/>
        </p:nvSpPr>
        <p:spPr>
          <a:xfrm>
            <a:off x="-1588" y="5372100"/>
            <a:ext cx="10183814" cy="914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ctr">
              <a:defRPr sz="3200"/>
            </a:lvl1pPr>
          </a:lstStyle>
          <a:p>
            <a:pPr lvl="0">
              <a:defRPr sz="1800"/>
            </a:pPr>
            <a:r>
              <a:rPr sz="3200"/>
              <a:t>Sedimentary rocks are formed from sediments that are pressed and cemented together. </a:t>
            </a:r>
          </a:p>
        </p:txBody>
      </p:sp>
      <p:sp>
        <p:nvSpPr>
          <p:cNvPr id="103" name="Shape 103"/>
          <p:cNvSpPr/>
          <p:nvPr/>
        </p:nvSpPr>
        <p:spPr>
          <a:xfrm>
            <a:off x="5619750" y="3124200"/>
            <a:ext cx="4089400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ctr">
              <a:defRPr sz="2400"/>
            </a:lvl1pPr>
          </a:lstStyle>
          <a:p>
            <a:pPr lvl="0">
              <a:defRPr sz="1800"/>
            </a:pPr>
            <a:r>
              <a:rPr sz="2400"/>
              <a:t>These layers are made of tiny pieces called sediments. </a:t>
            </a:r>
          </a:p>
        </p:txBody>
      </p:sp>
      <p:sp>
        <p:nvSpPr>
          <p:cNvPr id="104" name="Shape 104"/>
          <p:cNvSpPr/>
          <p:nvPr/>
        </p:nvSpPr>
        <p:spPr>
          <a:xfrm flipV="1">
            <a:off x="5595937" y="3644900"/>
            <a:ext cx="536576" cy="212725"/>
          </a:xfrm>
          <a:prstGeom prst="line">
            <a:avLst/>
          </a:prstGeom>
          <a:ln w="38100">
            <a:solidFill/>
            <a:miter/>
            <a:headEnd type="stealth"/>
          </a:ln>
        </p:spPr>
        <p:txBody>
          <a:bodyPr lIns="0" tIns="0" rIns="0" bIns="0"/>
          <a:lstStyle/>
          <a:p>
            <a:pPr lvl="0" defTabSz="457200">
              <a:defRPr>
                <a:latin typeface="+mn-lt"/>
                <a:ea typeface="+mn-ea"/>
                <a:cs typeface="+mn-cs"/>
                <a:sym typeface="Helvetica"/>
              </a:defRPr>
            </a:pPr>
            <a:endParaRPr/>
          </a:p>
        </p:txBody>
      </p:sp>
      <p:sp>
        <p:nvSpPr>
          <p:cNvPr id="105" name="Shape 105"/>
          <p:cNvSpPr/>
          <p:nvPr/>
        </p:nvSpPr>
        <p:spPr>
          <a:xfrm>
            <a:off x="6521450" y="4064000"/>
            <a:ext cx="3581400" cy="1066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 algn="ctr">
              <a:defRPr sz="1800"/>
            </a:pPr>
            <a:r>
              <a:t>Some sediments are formed from rocks or minerals. </a:t>
            </a:r>
          </a:p>
          <a:p>
            <a:pPr lvl="0" algn="ctr">
              <a:defRPr sz="1800"/>
            </a:pPr>
            <a:r>
              <a:t>Others are bits of plants, shells, or other hard materials. </a:t>
            </a:r>
          </a:p>
        </p:txBody>
      </p:sp>
      <p:sp>
        <p:nvSpPr>
          <p:cNvPr id="106" name="Shape 106"/>
          <p:cNvSpPr/>
          <p:nvPr/>
        </p:nvSpPr>
        <p:spPr>
          <a:xfrm>
            <a:off x="0" y="6781800"/>
            <a:ext cx="10185400" cy="40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ctr">
              <a:defRPr sz="2800"/>
            </a:lvl1pPr>
          </a:lstStyle>
          <a:p>
            <a:pPr lvl="0">
              <a:defRPr sz="1800"/>
            </a:pPr>
            <a:r>
              <a:rPr sz="2800"/>
              <a:t>It can take millions of years for sediments to become rocks!</a:t>
            </a:r>
          </a:p>
        </p:txBody>
      </p:sp>
      <p:sp>
        <p:nvSpPr>
          <p:cNvPr id="107" name="Shape 107"/>
          <p:cNvSpPr/>
          <p:nvPr/>
        </p:nvSpPr>
        <p:spPr>
          <a:xfrm>
            <a:off x="76200" y="127000"/>
            <a:ext cx="9982200" cy="7327900"/>
          </a:xfrm>
          <a:prstGeom prst="rect">
            <a:avLst/>
          </a:prstGeom>
          <a:ln w="63500" cap="rnd">
            <a:solidFill/>
            <a:prstDash val="sysDot"/>
            <a:miter/>
          </a:ln>
        </p:spPr>
        <p:txBody>
          <a:bodyPr lIns="0" tIns="0" rIns="0" bIns="0"/>
          <a:lstStyle/>
          <a:p>
            <a:pPr lvl="0"/>
            <a:endParaRPr/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/>
        </p:nvSpPr>
        <p:spPr>
          <a:xfrm>
            <a:off x="416845" y="38100"/>
            <a:ext cx="8705597" cy="292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/>
          <a:p>
            <a:pPr lvl="0" algn="ctr">
              <a:defRPr sz="1800"/>
            </a:pPr>
            <a:r>
              <a:rPr sz="9600">
                <a:latin typeface="Bubble Talk"/>
                <a:ea typeface="Bubble Talk"/>
                <a:cs typeface="Bubble Talk"/>
                <a:sym typeface="Bubble Talk"/>
              </a:rPr>
              <a:t>metamorphic </a:t>
            </a:r>
          </a:p>
          <a:p>
            <a:pPr lvl="0" algn="ctr">
              <a:defRPr sz="1800"/>
            </a:pPr>
            <a:r>
              <a:rPr sz="9600">
                <a:latin typeface="Bubble Talk"/>
                <a:ea typeface="Bubble Talk"/>
                <a:cs typeface="Bubble Talk"/>
                <a:sym typeface="Bubble Talk"/>
              </a:rPr>
              <a:t>Rocks</a:t>
            </a:r>
          </a:p>
        </p:txBody>
      </p:sp>
      <p:sp>
        <p:nvSpPr>
          <p:cNvPr id="110" name="Shape 110"/>
          <p:cNvSpPr/>
          <p:nvPr/>
        </p:nvSpPr>
        <p:spPr>
          <a:xfrm>
            <a:off x="-1588" y="4127500"/>
            <a:ext cx="10183814" cy="914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ctr">
              <a:defRPr sz="3200"/>
            </a:lvl1pPr>
          </a:lstStyle>
          <a:p>
            <a:pPr lvl="0">
              <a:defRPr sz="1800"/>
            </a:pPr>
            <a:r>
              <a:rPr sz="3200"/>
              <a:t>A metamorphic rock is a rock that is formed from other rocks by extreme heat and pressure. </a:t>
            </a:r>
          </a:p>
        </p:txBody>
      </p:sp>
      <p:sp>
        <p:nvSpPr>
          <p:cNvPr id="111" name="Shape 111"/>
          <p:cNvSpPr/>
          <p:nvPr/>
        </p:nvSpPr>
        <p:spPr>
          <a:xfrm>
            <a:off x="2076450" y="2755900"/>
            <a:ext cx="5867400" cy="1066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ctr">
              <a:defRPr sz="2400"/>
            </a:lvl1pPr>
          </a:lstStyle>
          <a:p>
            <a:pPr lvl="0">
              <a:defRPr sz="1800"/>
            </a:pPr>
            <a:r>
              <a:rPr sz="2400"/>
              <a:t>When rocks are under extreme heat or pressure (like under earth’s surface!) their physical appearance can change. </a:t>
            </a:r>
          </a:p>
        </p:txBody>
      </p:sp>
      <p:sp>
        <p:nvSpPr>
          <p:cNvPr id="112" name="Shape 112"/>
          <p:cNvSpPr/>
          <p:nvPr/>
        </p:nvSpPr>
        <p:spPr>
          <a:xfrm>
            <a:off x="76200" y="127000"/>
            <a:ext cx="9982200" cy="7327900"/>
          </a:xfrm>
          <a:prstGeom prst="rect">
            <a:avLst/>
          </a:prstGeom>
          <a:ln w="63500" cap="rnd">
            <a:solidFill/>
            <a:prstDash val="sysDot"/>
            <a:miter/>
          </a:ln>
        </p:spPr>
        <p:txBody>
          <a:bodyPr lIns="0" tIns="0" rIns="0" bIns="0"/>
          <a:lstStyle/>
          <a:p>
            <a:pPr lvl="0"/>
            <a:endParaRPr/>
          </a:p>
        </p:txBody>
      </p:sp>
      <p:pic>
        <p:nvPicPr>
          <p:cNvPr id="113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0500" y="5192712"/>
            <a:ext cx="2171700" cy="16271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14" name="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232400" y="5194300"/>
            <a:ext cx="2476500" cy="1485900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Shape 115"/>
          <p:cNvSpPr/>
          <p:nvPr/>
        </p:nvSpPr>
        <p:spPr>
          <a:xfrm>
            <a:off x="2450380" y="6972299"/>
            <a:ext cx="860277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2400"/>
            </a:lvl1pPr>
          </a:lstStyle>
          <a:p>
            <a:pPr lvl="0">
              <a:defRPr sz="1800"/>
            </a:pPr>
            <a:r>
              <a:rPr sz="2400"/>
              <a:t>granite</a:t>
            </a:r>
          </a:p>
        </p:txBody>
      </p:sp>
      <p:sp>
        <p:nvSpPr>
          <p:cNvPr id="116" name="Shape 116"/>
          <p:cNvSpPr/>
          <p:nvPr/>
        </p:nvSpPr>
        <p:spPr>
          <a:xfrm>
            <a:off x="3937000" y="5346700"/>
            <a:ext cx="1270000" cy="1270000"/>
          </a:xfrm>
          <a:prstGeom prst="rightArrow">
            <a:avLst>
              <a:gd name="adj1" fmla="val 32000"/>
              <a:gd name="adj2" fmla="val 44000"/>
            </a:avLst>
          </a:prstGeom>
          <a:solidFill/>
          <a:ln w="25400">
            <a:solidFill/>
            <a:round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117" name="Shape 117"/>
          <p:cNvSpPr/>
          <p:nvPr/>
        </p:nvSpPr>
        <p:spPr>
          <a:xfrm>
            <a:off x="6279554" y="6946899"/>
            <a:ext cx="742554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2400"/>
            </a:lvl1pPr>
          </a:lstStyle>
          <a:p>
            <a:pPr lvl="0">
              <a:defRPr sz="1800"/>
            </a:pPr>
            <a:r>
              <a:rPr sz="2400"/>
              <a:t>gneiss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76200" y="127000"/>
            <a:ext cx="9982200" cy="7327900"/>
          </a:xfrm>
          <a:prstGeom prst="rect">
            <a:avLst/>
          </a:prstGeom>
          <a:ln w="63500" cap="rnd">
            <a:solidFill/>
            <a:prstDash val="sysDot"/>
            <a:miter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279787" y="-30957"/>
            <a:ext cx="5601514" cy="146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9600">
                <a:latin typeface="Bubble Talk"/>
                <a:ea typeface="Bubble Talk"/>
                <a:cs typeface="Bubble Talk"/>
                <a:sym typeface="Bubble Talk"/>
              </a:defRPr>
            </a:lvl1pPr>
          </a:lstStyle>
          <a:p>
            <a:pPr lvl="0">
              <a:defRPr sz="1800"/>
            </a:pPr>
            <a:r>
              <a:rPr sz="9600"/>
              <a:t>The Rock </a:t>
            </a:r>
          </a:p>
        </p:txBody>
      </p:sp>
      <p:pic>
        <p:nvPicPr>
          <p:cNvPr id="121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79612" y="1231900"/>
            <a:ext cx="6326188" cy="6223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160962" y="2463800"/>
            <a:ext cx="1474788" cy="110490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hape 123"/>
          <p:cNvSpPr/>
          <p:nvPr/>
        </p:nvSpPr>
        <p:spPr>
          <a:xfrm>
            <a:off x="6217824" y="-95250"/>
            <a:ext cx="3078989" cy="1460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9600">
                <a:latin typeface="Bubble Talk"/>
                <a:ea typeface="Bubble Talk"/>
                <a:cs typeface="Bubble Talk"/>
                <a:sym typeface="Bubble Talk"/>
              </a:defRPr>
            </a:lvl1pPr>
          </a:lstStyle>
          <a:p>
            <a:pPr lvl="0">
              <a:defRPr sz="1800"/>
            </a:pPr>
            <a:r>
              <a:rPr sz="9600"/>
              <a:t>Cycle</a:t>
            </a:r>
          </a:p>
        </p:txBody>
      </p:sp>
      <p:pic>
        <p:nvPicPr>
          <p:cNvPr id="124" name="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076700" y="5418137"/>
            <a:ext cx="1333500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image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346200" y="1574800"/>
            <a:ext cx="1439863" cy="1079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image.png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886700" y="5711825"/>
            <a:ext cx="1422400" cy="8540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image.png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079500" y="5711825"/>
            <a:ext cx="1435100" cy="9556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8ECED"/>
      </a:accent5>
      <a:accent6>
        <a:srgbClr val="2E2E8B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8ECED"/>
      </a:accent5>
      <a:accent6>
        <a:srgbClr val="2E2E8B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491</Words>
  <Application>Microsoft Macintosh PowerPoint</Application>
  <PresentationFormat>Custom</PresentationFormat>
  <Paragraphs>71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Pam T. Southern</cp:lastModifiedBy>
  <cp:revision>1</cp:revision>
  <dcterms:modified xsi:type="dcterms:W3CDTF">2016-02-12T15:15:11Z</dcterms:modified>
</cp:coreProperties>
</file>